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61" r:id="rId4"/>
    <p:sldId id="269" r:id="rId5"/>
    <p:sldId id="262" r:id="rId6"/>
    <p:sldId id="259" r:id="rId7"/>
    <p:sldId id="263" r:id="rId8"/>
    <p:sldId id="264" r:id="rId9"/>
    <p:sldId id="260" r:id="rId10"/>
    <p:sldId id="265" r:id="rId11"/>
    <p:sldId id="266" r:id="rId12"/>
    <p:sldId id="267" r:id="rId13"/>
    <p:sldId id="268" r:id="rId14"/>
    <p:sldId id="270" r:id="rId15"/>
    <p:sldId id="271" r:id="rId16"/>
    <p:sldId id="272" r:id="rId1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Ubuntu" panose="020B0504030602030204" pitchFamily="34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나눔바른고딕" panose="020B0603020101020101" pitchFamily="50" charset="-127"/>
      <p:regular r:id="rId28"/>
      <p:bold r:id="rId29"/>
    </p:embeddedFont>
    <p:embeddedFont>
      <p:font typeface="Ubuntu Light" panose="020B0304030602030204" pitchFamily="34" charset="0"/>
      <p:regular r:id="rId30"/>
      <p:italic r:id="rId31"/>
    </p:embeddedFont>
    <p:embeddedFont>
      <p:font typeface="Calibri Light" panose="020F0302020204030204" pitchFamily="34" charset="0"/>
      <p:regular r:id="rId32"/>
      <p: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91621A5-7164-4191-A63F-55A2BF006048}">
          <p14:sldIdLst>
            <p14:sldId id="256"/>
          </p14:sldIdLst>
        </p14:section>
        <p14:section name="What is Django?" id="{B5BD0D00-4C55-4AC8-AD38-157A6B8A510F}">
          <p14:sldIdLst>
            <p14:sldId id="257"/>
            <p14:sldId id="261"/>
            <p14:sldId id="269"/>
            <p14:sldId id="262"/>
          </p14:sldIdLst>
        </p14:section>
        <p14:section name="Why Django?" id="{0E0CCC9A-C358-4E83-8E14-ECDCCF8C088B}">
          <p14:sldIdLst>
            <p14:sldId id="259"/>
            <p14:sldId id="263"/>
            <p14:sldId id="264"/>
          </p14:sldIdLst>
        </p14:section>
        <p14:section name="How to use Django?" id="{D0D17DF6-7F26-467C-8AB3-146F23116769}">
          <p14:sldIdLst>
            <p14:sldId id="260"/>
            <p14:sldId id="265"/>
            <p14:sldId id="266"/>
            <p14:sldId id="267"/>
            <p14:sldId id="268"/>
          </p14:sldIdLst>
        </p14:section>
        <p14:section name="summary" id="{E631A410-E426-4ECC-A9BF-819B58E863A4}">
          <p14:sldIdLst>
            <p14:sldId id="270"/>
            <p14:sldId id="271"/>
          </p14:sldIdLst>
        </p14:section>
        <p14:section name="Outro" id="{5B7A4F9E-B888-4CE2-9321-0EA5B483CB58}">
          <p14:sldIdLst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6759"/>
    <a:srgbClr val="092E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14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055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366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724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300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119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502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635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410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01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790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92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EF8BA-8289-44F2-A010-D0FFC10F8A09}" type="datetimeFigureOut">
              <a:rPr lang="ko-KR" altLang="en-US" smtClean="0"/>
              <a:t>2017-03-30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59960-14F5-49AA-87C9-7DE4E7F08B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830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E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600" y="2129400"/>
            <a:ext cx="5715000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639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633167" y="776883"/>
            <a:ext cx="47916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How to install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4485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 [apt/yum] install python3-pip</a:t>
            </a: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 pip3 install </a:t>
            </a:r>
            <a:r>
              <a:rPr lang="en-US" altLang="ko-KR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django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200000"/>
              </a:lnSpc>
              <a:buClr>
                <a:srgbClr val="092E20"/>
              </a:buClr>
            </a:pP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끝났습니다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000" strike="sngStrike" dirty="0" err="1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서버잖아요</a:t>
            </a:r>
            <a:r>
              <a:rPr lang="en-US" altLang="ko-KR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리눅스 쓰세요 리눅스</a:t>
            </a:r>
            <a:endParaRPr lang="en-US" altLang="ko-KR" sz="2000" strike="sngStrike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데이터베이스는 따로 설치해야 합니다</a:t>
            </a:r>
            <a:r>
              <a:rPr lang="en-US" altLang="ko-KR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15381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002912" y="789901"/>
            <a:ext cx="64219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Install on Windows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https://www.ubuntu.com/download</a:t>
            </a: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https://rufus.akeo.ie/</a:t>
            </a: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https://www.ubuntu.com/download/desktop/create-a-usb-stick-on-windows</a:t>
            </a: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보고 설치 미디어를 만듭니다</a:t>
            </a:r>
            <a:endParaRPr lang="en-US" altLang="ko-KR" sz="2000" strike="sngStrike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설치 미디어로 부팅합니다</a:t>
            </a:r>
            <a:endParaRPr lang="en-US" altLang="ko-KR" sz="2000" strike="sngStrike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화면의</a:t>
            </a:r>
            <a:r>
              <a:rPr lang="en-US" altLang="ko-KR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지시에 따라 </a:t>
            </a:r>
            <a:r>
              <a:rPr lang="en-US" altLang="ko-KR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Ubuntu 16.04.02 LTS</a:t>
            </a: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설치합니다</a:t>
            </a:r>
            <a:endParaRPr lang="en-US" altLang="ko-KR" sz="2000" strike="sngStrike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꼭 윈도에서 </a:t>
            </a:r>
            <a:r>
              <a:rPr lang="ko-KR" altLang="en-US" sz="2000" strike="sngStrike" dirty="0" err="1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써야겠습니까</a:t>
            </a:r>
            <a:endParaRPr lang="en-US" altLang="ko-KR" sz="2000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https://tutorial.djangogirls.org/ko/django_installation/ 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잘 설명해주고 있습니다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609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080404" y="776883"/>
            <a:ext cx="43444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How to start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코드가 보관될 디렉토리로 들어가서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$ </a:t>
            </a:r>
            <a:r>
              <a:rPr lang="en-US" altLang="ko-KR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django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-admin </a:t>
            </a:r>
            <a:r>
              <a:rPr lang="en-US" altLang="ko-KR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startproject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[project name]</a:t>
            </a: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이제 생성된 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manage.py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이용해서 서버를 켜고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$ python3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manage.py </a:t>
            </a:r>
            <a:r>
              <a:rPr lang="en-US" altLang="ko-KR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runserver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8080</a:t>
            </a: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http://localhost:8080/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들어가봅니다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profit</a:t>
            </a:r>
          </a:p>
        </p:txBody>
      </p:sp>
    </p:spTree>
    <p:extLst>
      <p:ext uri="{BB962C8B-B14F-4D97-AF65-F5344CB8AC3E}">
        <p14:creationId xmlns:p14="http://schemas.microsoft.com/office/powerpoint/2010/main" val="3496240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807620" y="789901"/>
            <a:ext cx="56172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How to continue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https://docs.djangoproject.com/en/1.10/intro/tutorial01/</a:t>
            </a: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아까 단점에서 말했듯이 한국어 버전이 없습니다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https://tutorial.djangogirls.org/ko/django_start_project/</a:t>
            </a: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영어를 잘 못 하신다면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장고걸즈가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도와줄 겁니다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사실 잘 </a:t>
            </a:r>
            <a:r>
              <a:rPr lang="ko-KR" altLang="en-US" sz="2400" strike="sngStrike" dirty="0" err="1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하셔도</a:t>
            </a:r>
            <a:r>
              <a:rPr lang="ko-KR" altLang="en-US" sz="24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이쪽이 </a:t>
            </a:r>
            <a:r>
              <a:rPr lang="ko-KR" altLang="en-US" sz="2400" strike="sngStrike" dirty="0" err="1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편할겁니다</a:t>
            </a:r>
            <a:endParaRPr lang="en-US" altLang="ko-KR" sz="2400" strike="sngStrike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01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49725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499335" y="2505670"/>
            <a:ext cx="19255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 err="1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t</a:t>
            </a:r>
            <a:r>
              <a:rPr lang="en-US" altLang="ko-KR" sz="5400" b="1" cap="none" spc="0" dirty="0" err="1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l</a:t>
            </a:r>
            <a:r>
              <a:rPr lang="en-US" altLang="ko-KR" sz="5400" b="1" cap="none" spc="0" dirty="0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; </a:t>
            </a:r>
            <a:r>
              <a:rPr lang="en-US" altLang="ko-KR" sz="5400" b="1" cap="none" spc="0" dirty="0" err="1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dr</a:t>
            </a:r>
            <a:r>
              <a:rPr lang="en-US" altLang="ko-KR" sz="5400" b="1" cap="none" spc="0" dirty="0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479589" y="4407198"/>
            <a:ext cx="194316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b="0" cap="none" spc="0" dirty="0">
                <a:ln w="0">
                  <a:noFill/>
                </a:ln>
                <a:solidFill>
                  <a:srgbClr val="092E2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 light" panose="020B0304030602030204" pitchFamily="34" charset="0"/>
              </a:rPr>
              <a:t>Use Linux(???</a:t>
            </a:r>
          </a:p>
        </p:txBody>
      </p:sp>
    </p:spTree>
    <p:extLst>
      <p:ext uri="{BB962C8B-B14F-4D97-AF65-F5344CB8AC3E}">
        <p14:creationId xmlns:p14="http://schemas.microsoft.com/office/powerpoint/2010/main" val="2616250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184872" y="789901"/>
            <a:ext cx="32399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Summary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django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생산성 좋고 기능 많은 좋은 웹 어플리케이션 </a:t>
            </a:r>
            <a:r>
              <a:rPr lang="ko-KR" altLang="en-US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프레임워크입니다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설치도 쉽습니다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명령어 두줄이면 끝나요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b="1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디장고가</a:t>
            </a:r>
            <a:r>
              <a:rPr lang="ko-KR" altLang="en-US" sz="2400" b="1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아닙니다</a:t>
            </a:r>
            <a:endParaRPr lang="en-US" altLang="ko-KR" sz="2400" b="1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2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절대 제가 계속 헷갈려서 그런 게 아닙니다</a:t>
            </a:r>
            <a:endParaRPr lang="en-US" altLang="ko-KR" sz="2000" strike="sngStrike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django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가장 큰 장점인 생산성을 살리기 위해 리눅스를 씁시다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뭔가 이상하지만 그렇다 칩시다</a:t>
            </a:r>
            <a:endParaRPr lang="en-US" altLang="ko-KR" sz="2000" strike="sngStrike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9711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400" y="2831400"/>
            <a:ext cx="3429000" cy="119443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19138" y="5421452"/>
            <a:ext cx="24208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강민호 </a:t>
            </a:r>
            <a:r>
              <a:rPr lang="en-US" altLang="ko-KR" sz="2000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2015037947</a:t>
            </a:r>
          </a:p>
          <a:p>
            <a:r>
              <a:rPr lang="ko-KR" altLang="en-US" sz="2000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조우진 </a:t>
            </a:r>
            <a:r>
              <a:rPr lang="en-US" altLang="ko-KR" sz="2000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2012048908</a:t>
            </a:r>
            <a:endParaRPr lang="ko-KR" altLang="en-US" sz="2000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8451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49725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057688" y="2505670"/>
            <a:ext cx="53671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What is </a:t>
            </a:r>
            <a:r>
              <a:rPr lang="en-US" altLang="ko-KR" sz="5400" b="1" dirty="0" err="1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django</a:t>
            </a:r>
            <a:r>
              <a:rPr lang="en-US" altLang="ko-KR" sz="5400" b="1" dirty="0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?</a:t>
            </a:r>
            <a:endParaRPr lang="en-US" altLang="ko-KR" sz="5400" b="1" cap="none" spc="0" dirty="0">
              <a:ln w="0">
                <a:noFill/>
              </a:ln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394319" y="4407198"/>
            <a:ext cx="503054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dirty="0">
                <a:ln w="0">
                  <a:noFill/>
                </a:ln>
                <a:solidFill>
                  <a:srgbClr val="092E2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 light" panose="020B0304030602030204" pitchFamily="34" charset="0"/>
              </a:rPr>
              <a:t>and base information about Django</a:t>
            </a:r>
            <a:endParaRPr lang="en-US" altLang="ko-KR" sz="2400" b="0" cap="none" spc="0" dirty="0">
              <a:ln w="0">
                <a:noFill/>
              </a:ln>
              <a:solidFill>
                <a:srgbClr val="092E2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ubuntu light" panose="020B03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234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057688" y="776883"/>
            <a:ext cx="53671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What is </a:t>
            </a:r>
            <a:r>
              <a:rPr lang="en-US" altLang="ko-KR" sz="5400" b="1" dirty="0" err="1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django</a:t>
            </a:r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?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만들어진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2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오픈 소스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2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 어플리케이션 프레임워크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2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장고라고 읽습니다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400" b="1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디장고가</a:t>
            </a:r>
            <a:r>
              <a:rPr lang="ko-KR" altLang="en-US" sz="2400" b="1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아닙니다</a:t>
            </a:r>
            <a:r>
              <a:rPr lang="en-US" altLang="ko-KR" sz="2400" b="1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285750" indent="-285750">
              <a:lnSpc>
                <a:spcPct val="2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오픈소스라고 하면서 로고 폰트는 독점폰트라 본문에 못썼습니다</a:t>
            </a:r>
          </a:p>
        </p:txBody>
      </p:sp>
    </p:spTree>
    <p:extLst>
      <p:ext uri="{BB962C8B-B14F-4D97-AF65-F5344CB8AC3E}">
        <p14:creationId xmlns:p14="http://schemas.microsoft.com/office/powerpoint/2010/main" val="647570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057688" y="776883"/>
            <a:ext cx="53671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What is </a:t>
            </a:r>
            <a:r>
              <a:rPr lang="en-US" altLang="ko-KR" sz="5400" b="1" dirty="0" err="1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django</a:t>
            </a:r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?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Model-Viewer-Controller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구조를 씁니다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3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근데 명칭이 이상합니다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(...</a:t>
            </a:r>
          </a:p>
          <a:p>
            <a:pPr marL="285750" indent="-285750">
              <a:lnSpc>
                <a:spcPct val="3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Model-Template-View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라고 부릅니다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2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3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그렇습니다 </a:t>
            </a:r>
            <a:r>
              <a:rPr lang="ko-KR" altLang="en-US" sz="2000" strike="sngStrike" dirty="0" err="1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뷰어랑</a:t>
            </a:r>
            <a:r>
              <a:rPr lang="ko-KR" altLang="en-US" sz="20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뷰가 다른 개념을 가리키고 있습니다</a:t>
            </a:r>
            <a:endParaRPr lang="en-US" altLang="ko-KR" sz="2000" strike="sngStrike" dirty="0">
              <a:solidFill>
                <a:srgbClr val="41675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1013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717852" y="776883"/>
            <a:ext cx="5707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Who use </a:t>
            </a:r>
            <a:r>
              <a:rPr lang="en-US" altLang="ko-KR" sz="5400" b="1" dirty="0" err="1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django</a:t>
            </a:r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?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핀터레스트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인스타그램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넥스트도어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같은 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SNS</a:t>
            </a:r>
          </a:p>
          <a:p>
            <a:pPr marL="285750" indent="-285750">
              <a:lnSpc>
                <a:spcPct val="3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모질라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비트버켓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같은 개발 회사들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3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PBS, 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워싱턴 타임즈 같은 언론사들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3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원래 목표가 언론사 데드라인 맞추려고 만든 것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7075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49725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073992" y="2505670"/>
            <a:ext cx="43508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Why </a:t>
            </a:r>
            <a:r>
              <a:rPr lang="en-US" altLang="ko-KR" sz="5400" b="1" dirty="0" err="1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django</a:t>
            </a:r>
            <a:r>
              <a:rPr lang="en-US" altLang="ko-KR" sz="5400" b="1" dirty="0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?</a:t>
            </a:r>
            <a:endParaRPr lang="en-US" altLang="ko-KR" sz="5400" b="1" cap="none" spc="0" dirty="0">
              <a:ln w="0">
                <a:noFill/>
              </a:ln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891523" y="4407198"/>
            <a:ext cx="3533340" cy="461665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dirty="0">
                <a:ln w="0">
                  <a:noFill/>
                </a:ln>
                <a:solidFill>
                  <a:srgbClr val="092E2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 light" panose="020B0304030602030204" pitchFamily="34" charset="0"/>
              </a:rPr>
              <a:t>Pros and Cons of Django</a:t>
            </a:r>
            <a:endParaRPr lang="en-US" altLang="ko-KR" sz="2400" b="0" cap="none" spc="0" dirty="0">
              <a:ln w="0">
                <a:noFill/>
              </a:ln>
              <a:solidFill>
                <a:srgbClr val="092E2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ubuntu light" panose="020B03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445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073992" y="789901"/>
            <a:ext cx="43508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Why </a:t>
            </a:r>
            <a:r>
              <a:rPr lang="en-US" altLang="ko-KR" sz="5400" b="1" dirty="0" err="1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django</a:t>
            </a:r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?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기반이라 설치도 배우기도 쉽습니다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기반이라 </a:t>
            </a:r>
            <a:r>
              <a:rPr lang="en-US" altLang="ko-KR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numpy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2400" dirty="0" err="1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pyfits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같은 좋은 라이브러리들을 가져다 쓸 수 있습니다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기반이라 생산성이 높습니다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</a:t>
            </a:r>
            <a:r>
              <a:rPr lang="ko-KR" altLang="en-US" sz="2400" strike="sngStrike" dirty="0">
                <a:solidFill>
                  <a:srgbClr val="41675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기반이라 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문서화가 잘 되어 있습니다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기능이 </a:t>
            </a:r>
            <a:r>
              <a:rPr lang="ko-KR" altLang="en-US" sz="2400" b="1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굉장히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많아서 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API 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등을 금방 만들 수 있습니다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285750" indent="-285750">
              <a:lnSpc>
                <a:spcPct val="3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그리고 구글이 장고를 좋아합니다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84341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24863" y="0"/>
            <a:ext cx="719137" cy="6858000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92E2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88588" y="789901"/>
            <a:ext cx="72362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Weak point of </a:t>
            </a:r>
            <a:r>
              <a:rPr lang="en-US" altLang="ko-KR" sz="5400" b="1" dirty="0" err="1">
                <a:ln w="0">
                  <a:noFill/>
                </a:ln>
                <a:solidFill>
                  <a:srgbClr val="092E20"/>
                </a:solidFill>
                <a:latin typeface="ubuntu" panose="020B0504030602030204" pitchFamily="34" charset="0"/>
              </a:rPr>
              <a:t>django</a:t>
            </a:r>
            <a:endParaRPr lang="en-US" altLang="ko-KR" sz="5400" b="1" cap="none" spc="0" dirty="0">
              <a:ln w="0">
                <a:noFill/>
              </a:ln>
              <a:solidFill>
                <a:srgbClr val="092E20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138" y="1713231"/>
            <a:ext cx="6985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(Python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빠르다고는 하지만</a:t>
            </a:r>
            <a:r>
              <a:rPr lang="en-US" altLang="ko-KR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약간 무겁고 느립니다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한국에서 잘 안 씁니다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그래서 그 많은 문서들이 죄다 영어입니다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하위 호환성 관리를 잘 안 합니다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2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2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200000"/>
              </a:lnSpc>
              <a:buClr>
                <a:srgbClr val="092E20"/>
              </a:buClr>
              <a:buFont typeface="Wingdings" panose="05000000000000000000" pitchFamily="2" charset="2"/>
              <a:buChar char="§"/>
            </a:pPr>
            <a:r>
              <a:rPr lang="ko-KR" altLang="en-US" sz="2400" dirty="0">
                <a:solidFill>
                  <a:srgbClr val="092E2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사실 가장 큰 장점이 단점이 적다는 겁니다</a:t>
            </a:r>
            <a:endParaRPr lang="en-US" altLang="ko-KR" sz="2400" dirty="0">
              <a:solidFill>
                <a:srgbClr val="092E2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3011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4149725"/>
          </a:xfrm>
          <a:prstGeom prst="rect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836200" y="2505670"/>
            <a:ext cx="65886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dirty="0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How to use </a:t>
            </a:r>
            <a:r>
              <a:rPr lang="en-US" altLang="ko-KR" sz="5400" b="1" dirty="0" err="1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django</a:t>
            </a:r>
            <a:r>
              <a:rPr lang="en-US" altLang="ko-KR" sz="5400" b="1" dirty="0">
                <a:ln w="0">
                  <a:noFill/>
                </a:ln>
                <a:solidFill>
                  <a:schemeClr val="bg1"/>
                </a:solidFill>
                <a:latin typeface="ubuntu" panose="020B0504030602030204" pitchFamily="34" charset="0"/>
              </a:rPr>
              <a:t>?</a:t>
            </a:r>
            <a:endParaRPr lang="en-US" altLang="ko-KR" sz="5400" b="1" cap="none" spc="0" dirty="0">
              <a:ln w="0">
                <a:noFill/>
              </a:ln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94116" y="4407198"/>
            <a:ext cx="343074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dirty="0">
                <a:ln w="0">
                  <a:noFill/>
                </a:ln>
                <a:solidFill>
                  <a:srgbClr val="092E2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buntu light" panose="020B0304030602030204" pitchFamily="34" charset="0"/>
              </a:rPr>
              <a:t>For Linux master race(?)</a:t>
            </a:r>
            <a:endParaRPr lang="en-US" altLang="ko-KR" sz="2400" b="0" cap="none" spc="0" dirty="0">
              <a:ln w="0">
                <a:noFill/>
              </a:ln>
              <a:solidFill>
                <a:srgbClr val="092E2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ubuntu light" panose="020B03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33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288</TotalTime>
  <Words>422</Words>
  <Application>Microsoft Office PowerPoint</Application>
  <PresentationFormat>화면 슬라이드 쇼(4:3)</PresentationFormat>
  <Paragraphs>82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5" baseType="lpstr">
      <vt:lpstr>Calibri</vt:lpstr>
      <vt:lpstr>Ubuntu</vt:lpstr>
      <vt:lpstr>Arial</vt:lpstr>
      <vt:lpstr>맑은 고딕</vt:lpstr>
      <vt:lpstr>나눔바른고딕</vt:lpstr>
      <vt:lpstr>Ubuntu Light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CDnX ​</dc:creator>
  <cp:lastModifiedBy>CDnX ​</cp:lastModifiedBy>
  <cp:revision>28</cp:revision>
  <dcterms:created xsi:type="dcterms:W3CDTF">2017-03-29T01:15:49Z</dcterms:created>
  <dcterms:modified xsi:type="dcterms:W3CDTF">2017-03-29T18:53:38Z</dcterms:modified>
</cp:coreProperties>
</file>

<file path=docProps/thumbnail.jpeg>
</file>